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4" r:id="rId5"/>
    <p:sldMasterId id="2147483708" r:id="rId6"/>
    <p:sldMasterId id="2147483722" r:id="rId7"/>
  </p:sldMasterIdLst>
  <p:notesMasterIdLst>
    <p:notesMasterId r:id="rId36"/>
  </p:notesMasterIdLst>
  <p:sldIdLst>
    <p:sldId id="492" r:id="rId8"/>
    <p:sldId id="256" r:id="rId9"/>
    <p:sldId id="2899" r:id="rId10"/>
    <p:sldId id="273" r:id="rId11"/>
    <p:sldId id="423" r:id="rId12"/>
    <p:sldId id="400" r:id="rId13"/>
    <p:sldId id="430" r:id="rId14"/>
    <p:sldId id="431" r:id="rId15"/>
    <p:sldId id="432" r:id="rId16"/>
    <p:sldId id="433" r:id="rId17"/>
    <p:sldId id="436" r:id="rId18"/>
    <p:sldId id="424" r:id="rId19"/>
    <p:sldId id="392" r:id="rId20"/>
    <p:sldId id="426" r:id="rId21"/>
    <p:sldId id="294" r:id="rId22"/>
    <p:sldId id="265" r:id="rId23"/>
    <p:sldId id="289" r:id="rId24"/>
    <p:sldId id="427" r:id="rId25"/>
    <p:sldId id="2900" r:id="rId26"/>
    <p:sldId id="428" r:id="rId27"/>
    <p:sldId id="274" r:id="rId28"/>
    <p:sldId id="437" r:id="rId29"/>
    <p:sldId id="438" r:id="rId30"/>
    <p:sldId id="439" r:id="rId31"/>
    <p:sldId id="440" r:id="rId32"/>
    <p:sldId id="2901" r:id="rId33"/>
    <p:sldId id="2898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2D"/>
    <a:srgbClr val="FFFF1D"/>
    <a:srgbClr val="EAEAEA"/>
    <a:srgbClr val="ECECEC"/>
    <a:srgbClr val="E4E4E4"/>
    <a:srgbClr val="E8E8E8"/>
    <a:srgbClr val="DBDBDB"/>
    <a:srgbClr val="DDDDDD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5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D3BC-6E0D-4D26-8D52-C03CDD95BB9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0D050-8929-4E6F-A5CD-5B3BDBB62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D050-8929-4E6F-A5CD-5B3BDBB62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1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C81D-0CCE-45D6-9647-B0A2D19069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5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59025"/>
            <a:ext cx="1901121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5729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071525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253252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120428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981290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0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5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49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7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49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7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5316711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8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7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29"/>
            <a:ext cx="461392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4" y="1043373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70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20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7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520705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2134585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3976221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40169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4590101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5203980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491607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30"/>
            <a:ext cx="1726041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5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07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1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3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385937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7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6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4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1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48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97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03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1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8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98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10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71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4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79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6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72627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5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50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4673625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4581150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8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5316712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6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055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9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92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22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8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07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37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628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95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5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292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41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16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8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4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4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470" y="1844888"/>
            <a:ext cx="2457355" cy="141917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378066" y="3636264"/>
            <a:ext cx="1798034" cy="8969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581785" y="3592557"/>
            <a:ext cx="1390596" cy="205732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76" y="4543382"/>
            <a:ext cx="1581090" cy="666725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683" y="895674"/>
            <a:ext cx="2457355" cy="1419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410426" y="1333937"/>
            <a:ext cx="10019914" cy="17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50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5501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1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kumimoji="0" lang="zh-CN" altLang="en-US" sz="5501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54790" y="2124079"/>
            <a:ext cx="809211" cy="78657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96" y="2666371"/>
            <a:ext cx="861102" cy="71643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77" y="5002470"/>
            <a:ext cx="9143647" cy="185553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3072347" y="3401455"/>
            <a:ext cx="4441773" cy="3004979"/>
            <a:chOff x="-10644573" y="2159948"/>
            <a:chExt cx="4819010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10644573" y="2159948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8797625" y="4180961"/>
              <a:ext cx="1596574" cy="33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74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1274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274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kumimoji="0" lang="en-US" altLang="zh-CN" sz="1274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1274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1274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kumimoji="0" lang="zh-CN" altLang="en-US" sz="127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D6300A2-75DB-481C-9CDD-CF7E933D97B9}"/>
              </a:ext>
            </a:extLst>
          </p:cNvPr>
          <p:cNvSpPr/>
          <p:nvPr/>
        </p:nvSpPr>
        <p:spPr>
          <a:xfrm>
            <a:off x="3516827" y="2369039"/>
            <a:ext cx="2227467" cy="969496"/>
          </a:xfrm>
          <a:prstGeom prst="rect">
            <a:avLst/>
          </a:prstGeom>
          <a:noFill/>
        </p:spPr>
        <p:txBody>
          <a:bodyPr wrap="square" lIns="45718" tIns="22860" rIns="45718" bIns="22860">
            <a:spAutoFit/>
          </a:bodyPr>
          <a:lstStyle/>
          <a:p>
            <a:pPr marL="0" marR="0" lvl="0" indent="0" algn="ctr" defTabSz="45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9EAA5-23A2-49F3-9D5F-826E1126109E}"/>
              </a:ext>
            </a:extLst>
          </p:cNvPr>
          <p:cNvSpPr/>
          <p:nvPr/>
        </p:nvSpPr>
        <p:spPr>
          <a:xfrm>
            <a:off x="637996" y="618376"/>
            <a:ext cx="8305800" cy="353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A8BE12-D080-47F7-813B-4A946612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5795" y="3238925"/>
            <a:ext cx="2267921" cy="2344732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71" y="4350436"/>
            <a:ext cx="2580983" cy="1801054"/>
          </a:xfrm>
          <a:prstGeom prst="rect">
            <a:avLst/>
          </a:prstGeom>
        </p:spPr>
      </p:pic>
      <p:pic>
        <p:nvPicPr>
          <p:cNvPr id="24" name="Picture 22" descr="1-16">
            <a:extLst>
              <a:ext uri="{FF2B5EF4-FFF2-40B4-BE49-F238E27FC236}">
                <a16:creationId xmlns:a16="http://schemas.microsoft.com/office/drawing/2014/main" id="{676649EC-AB0F-41AF-9510-4DCC8AE9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90" y="20725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1-16">
            <a:extLst>
              <a:ext uri="{FF2B5EF4-FFF2-40B4-BE49-F238E27FC236}">
                <a16:creationId xmlns:a16="http://schemas.microsoft.com/office/drawing/2014/main" id="{8CBB4784-C3C2-4688-9521-01271B81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" y="36010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0496E-5CD4-48E5-A9A0-8F280FFC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68" y="1066800"/>
            <a:ext cx="83952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309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i thưởng tình bạn">
            <a:hlinkClick r:id="" action="ppaction://media"/>
            <a:extLst>
              <a:ext uri="{FF2B5EF4-FFF2-40B4-BE49-F238E27FC236}">
                <a16:creationId xmlns:a16="http://schemas.microsoft.com/office/drawing/2014/main" id="{2617CE55-D0D6-45C7-AAEB-D78AE0CD0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B16DD-396A-48EB-A24F-20D0716A2C58}"/>
              </a:ext>
            </a:extLst>
          </p:cNvPr>
          <p:cNvSpPr txBox="1"/>
          <p:nvPr/>
        </p:nvSpPr>
        <p:spPr>
          <a:xfrm>
            <a:off x="76200" y="152400"/>
            <a:ext cx="5803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sz="30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10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284633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733336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256490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91683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75616" y="191683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6096" y="236456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734235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Nghe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3429000"/>
            <a:ext cx="609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75C5B-E755-495B-A84D-8D7B399E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41" y="2617621"/>
            <a:ext cx="8748518" cy="214597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8B449A-E56A-481C-9AE2-7A11278156EA}"/>
              </a:ext>
            </a:extLst>
          </p:cNvPr>
          <p:cNvCxnSpPr/>
          <p:nvPr/>
        </p:nvCxnSpPr>
        <p:spPr>
          <a:xfrm>
            <a:off x="304800" y="3429000"/>
            <a:ext cx="58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8E505D-7E47-4869-ACF4-6F2705883D9B}"/>
              </a:ext>
            </a:extLst>
          </p:cNvPr>
          <p:cNvSpPr txBox="1"/>
          <p:nvPr/>
        </p:nvSpPr>
        <p:spPr>
          <a:xfrm>
            <a:off x="240792" y="2761701"/>
            <a:ext cx="64820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714375" y="3086733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Nai và hƋng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ωϙ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đí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cuĒ cùng. Nǖưng cả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AC2AB-5A43-4061-9F04-43309BDB47C0}"/>
              </a:ext>
            </a:extLst>
          </p:cNvPr>
          <p:cNvSpPr/>
          <p:nvPr/>
        </p:nvSpPr>
        <p:spPr>
          <a:xfrm>
            <a:off x="0" y="3754031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hai Αϛu đưϑ Ǉặng giải κưŋg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2038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4800" y="609600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98637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651" y="2822987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2">
            <a:extLst>
              <a:ext uri="{FF2B5EF4-FFF2-40B4-BE49-F238E27FC236}">
                <a16:creationId xmlns:a16="http://schemas.microsoft.com/office/drawing/2014/main" id="{9B711C6B-26E6-40A2-83E4-B62CB01D9A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14" y="4438251"/>
            <a:ext cx="2514601" cy="199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38131" y="857250"/>
            <a:ext cx="2310619" cy="34314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6683" y="2768287"/>
            <a:ext cx="358816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4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5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 nhảy Aerobic thiếu nhi Aerobi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687" y="1330549"/>
            <a:ext cx="7283003" cy="376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  <p14:stopEvt time="67603" objId="2"/>
        <p14:playEvt time="71419" objId="2"/>
        <p14:stopEvt time="7260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81382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773" b="27693"/>
          <a:stretch/>
        </p:blipFill>
        <p:spPr>
          <a:xfrm>
            <a:off x="0" y="1148612"/>
            <a:ext cx="9306177" cy="2387555"/>
          </a:xfrm>
          <a:prstGeom prst="rect">
            <a:avLst/>
          </a:prstGeom>
        </p:spPr>
      </p:pic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5C48C6BA-29CF-482A-BF53-7BAB1A8713D5}"/>
              </a:ext>
            </a:extLst>
          </p:cNvPr>
          <p:cNvSpPr/>
          <p:nvPr/>
        </p:nvSpPr>
        <p:spPr>
          <a:xfrm>
            <a:off x="2667000" y="2667000"/>
            <a:ext cx="1701756" cy="6347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ình chữ nhật: Góc Tròn 4">
            <a:extLst>
              <a:ext uri="{FF2B5EF4-FFF2-40B4-BE49-F238E27FC236}">
                <a16:creationId xmlns:a16="http://schemas.microsoft.com/office/drawing/2014/main" id="{299A6AD1-DFCD-491B-8C50-58B8DB9F5AA8}"/>
              </a:ext>
            </a:extLst>
          </p:cNvPr>
          <p:cNvSpPr/>
          <p:nvPr/>
        </p:nvSpPr>
        <p:spPr>
          <a:xfrm>
            <a:off x="4643989" y="2709331"/>
            <a:ext cx="2147342" cy="63470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5">
            <a:extLst>
              <a:ext uri="{FF2B5EF4-FFF2-40B4-BE49-F238E27FC236}">
                <a16:creationId xmlns:a16="http://schemas.microsoft.com/office/drawing/2014/main" id="{CB80E144-8DAA-497D-B3B9-2094FFADCFEF}"/>
              </a:ext>
            </a:extLst>
          </p:cNvPr>
          <p:cNvSpPr/>
          <p:nvPr/>
        </p:nvSpPr>
        <p:spPr>
          <a:xfrm>
            <a:off x="6803841" y="2721807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F4129-85EB-4E15-89B4-CC28CA7EC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3" t="67479" r="-1"/>
          <a:stretch/>
        </p:blipFill>
        <p:spPr>
          <a:xfrm>
            <a:off x="-457200" y="3581400"/>
            <a:ext cx="9601200" cy="1077213"/>
          </a:xfrm>
          <a:prstGeom prst="rect">
            <a:avLst/>
          </a:prstGeom>
        </p:spPr>
      </p:pic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C4BC6F5C-E82F-4016-805D-E31CF13657FD}"/>
              </a:ext>
            </a:extLst>
          </p:cNvPr>
          <p:cNvSpPr/>
          <p:nvPr/>
        </p:nvSpPr>
        <p:spPr>
          <a:xfrm>
            <a:off x="4722577" y="3608696"/>
            <a:ext cx="1990165" cy="634701"/>
          </a:xfrm>
          <a:prstGeom prst="roundRect">
            <a:avLst>
              <a:gd name="adj" fmla="val 3386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ình chữ nhật: Góc Tròn 8">
            <a:extLst>
              <a:ext uri="{FF2B5EF4-FFF2-40B4-BE49-F238E27FC236}">
                <a16:creationId xmlns:a16="http://schemas.microsoft.com/office/drawing/2014/main" id="{D788F1F2-D17E-4DD7-81DF-1B376E1260FA}"/>
              </a:ext>
            </a:extLst>
          </p:cNvPr>
          <p:cNvSpPr/>
          <p:nvPr/>
        </p:nvSpPr>
        <p:spPr>
          <a:xfrm>
            <a:off x="2380866" y="371715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tức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ình chữ nhật: Góc Tròn 10">
            <a:extLst>
              <a:ext uri="{FF2B5EF4-FFF2-40B4-BE49-F238E27FC236}">
                <a16:creationId xmlns:a16="http://schemas.microsoft.com/office/drawing/2014/main" id="{4F6209DA-B4AB-4B70-8651-B701A2D49F44}"/>
              </a:ext>
            </a:extLst>
          </p:cNvPr>
          <p:cNvSpPr/>
          <p:nvPr/>
        </p:nvSpPr>
        <p:spPr>
          <a:xfrm>
            <a:off x="6712742" y="365392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89762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361210993514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Copy of 4657b97a329df775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68" y="4191000"/>
            <a:ext cx="9144000" cy="278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5"/>
          <p:cNvSpPr txBox="1">
            <a:spLocks noChangeArrowheads="1"/>
          </p:cNvSpPr>
          <p:nvPr/>
        </p:nvSpPr>
        <p:spPr bwMode="auto">
          <a:xfrm>
            <a:off x="184150" y="2083555"/>
            <a:ext cx="877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GIẢI THƯỞNG TÌNH BẠN (TIẾT 3 + 4)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08493"/>
            <a:ext cx="877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7030A0"/>
                </a:solidFill>
              </a:rPr>
              <a:t>Bài</a:t>
            </a:r>
            <a:r>
              <a:rPr lang="en-US" altLang="en-US" sz="4800" b="1">
                <a:solidFill>
                  <a:srgbClr val="7030A0"/>
                </a:solidFill>
              </a:rPr>
              <a:t> 4</a:t>
            </a:r>
            <a:endParaRPr lang="en-US" altLang="en-US" sz="4800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305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619170" y="808200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813820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427812">
            <a:off x="3386597" y="1112159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54010">
            <a:off x="3515167" y="2438504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97174" y="3648411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21215521">
            <a:off x="3484242" y="4748449"/>
            <a:ext cx="2030789" cy="5900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8600" y="37484"/>
            <a:ext cx="822375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08" y="109831"/>
            <a:ext cx="38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4840" y="107486"/>
            <a:ext cx="783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tranh và dùng từ ngữ để nói theo tranh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783366-5946-4B5E-AE63-5381C2D0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-24723" y="645935"/>
            <a:ext cx="3108198" cy="211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F791FC-AD86-49EA-A0D6-8603F8FB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5874329" y="621560"/>
            <a:ext cx="3109263" cy="224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DCC9A5-F4E5-4A2B-86FE-A88BD7F1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0" y="3465368"/>
            <a:ext cx="3247378" cy="4978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AF9AA-2D47-4907-9D42-61CFC63A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5874329" y="3465368"/>
            <a:ext cx="3331248" cy="2181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6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9166 0.24028 L -0.14982 0.28033 C -0.16215 0.28935 -0.18038 0.29421 -0.1993 0.29421 C -0.221 0.29421 -0.23819 0.28935 -0.25052 0.28033 L -0.3085 0.2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1912 L 0.19948 -0.1912 C 0.26666 -0.1912 0.3493 -0.12222 0.3493 -0.0662 L 0.3493 0.05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29167 L -0.10174 0.33171 C -0.11771 0.34074 -0.14202 0.3456 -0.16684 0.3456 C -0.19532 0.3456 -0.21823 0.34074 -0.2342 0.33171 L -0.31077 0.2916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25 L 0.15851 -0.1125 C 0.21459 -0.1125 0.28351 -0.04352 0.28351 0.0125 L 0.28351 0.137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DF1832-1C09-4082-9F4A-0447A3F57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685798" y="644271"/>
            <a:ext cx="7239000" cy="49367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E9ACE5-A5B4-4F93-BE86-5198CB10138C}"/>
              </a:ext>
            </a:extLst>
          </p:cNvPr>
          <p:cNvSpPr/>
          <p:nvPr/>
        </p:nvSpPr>
        <p:spPr>
          <a:xfrm>
            <a:off x="3220892" y="5524046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65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F1B261-256F-4711-B017-89234F2A7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1295400" y="762000"/>
            <a:ext cx="6096000" cy="44060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CB8BB6-B000-4FB5-A7F0-B5743D6A0960}"/>
              </a:ext>
            </a:extLst>
          </p:cNvPr>
          <p:cNvSpPr/>
          <p:nvPr/>
        </p:nvSpPr>
        <p:spPr>
          <a:xfrm>
            <a:off x="3065602" y="5470045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76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92182-E141-4915-9F68-4AE252314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1409700" y="914400"/>
            <a:ext cx="6324600" cy="830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619727-E75B-443A-8585-08A2B33CD946}"/>
              </a:ext>
            </a:extLst>
          </p:cNvPr>
          <p:cNvSpPr/>
          <p:nvPr/>
        </p:nvSpPr>
        <p:spPr>
          <a:xfrm>
            <a:off x="3473037" y="4805689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8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54FE35-F8DF-438E-AFF6-8F704EE2F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1409700" y="838200"/>
            <a:ext cx="6324600" cy="41426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1F4D30-9FDA-463F-8A8A-EA52E4B4B5A8}"/>
              </a:ext>
            </a:extLst>
          </p:cNvPr>
          <p:cNvSpPr/>
          <p:nvPr/>
        </p:nvSpPr>
        <p:spPr>
          <a:xfrm>
            <a:off x="2665690" y="5246868"/>
            <a:ext cx="2980300" cy="9194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15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427812">
            <a:off x="3386597" y="1112159"/>
            <a:ext cx="2168813" cy="635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54010">
            <a:off x="3515167" y="2438504"/>
            <a:ext cx="2028083" cy="551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97174" y="3648411"/>
            <a:ext cx="2197925" cy="5232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21215521">
            <a:off x="3484242" y="4748449"/>
            <a:ext cx="2030789" cy="5900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8600" y="37484"/>
            <a:ext cx="822375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08" y="109831"/>
            <a:ext cx="38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4840" y="107486"/>
            <a:ext cx="783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tranh và dùng từ ngữ để nói theo tranh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783366-5946-4B5E-AE63-5381C2D0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4615" r="57508" b="40941"/>
          <a:stretch/>
        </p:blipFill>
        <p:spPr>
          <a:xfrm>
            <a:off x="-24723" y="645935"/>
            <a:ext cx="3108198" cy="211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F791FC-AD86-49EA-A0D6-8603F8FB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3" t="12944" r="3545" b="41842"/>
          <a:stretch/>
        </p:blipFill>
        <p:spPr>
          <a:xfrm>
            <a:off x="5874329" y="621560"/>
            <a:ext cx="3109263" cy="224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DCC9A5-F4E5-4A2B-86FE-A88BD7F1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6487" r="56664" b="-56487"/>
          <a:stretch/>
        </p:blipFill>
        <p:spPr>
          <a:xfrm>
            <a:off x="0" y="3465368"/>
            <a:ext cx="3247378" cy="4978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AF9AA-2D47-4907-9D42-61CFC63A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3" t="57821" r="2326" b="-243"/>
          <a:stretch/>
        </p:blipFill>
        <p:spPr>
          <a:xfrm>
            <a:off x="5874329" y="3465368"/>
            <a:ext cx="3331248" cy="2181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89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9166 0.24028 L -0.14982 0.28033 C -0.16215 0.28935 -0.18038 0.29421 -0.1993 0.29421 C -0.221 0.29421 -0.23819 0.28935 -0.25052 0.28033 L -0.3085 0.2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1912 L 0.19948 -0.1912 C 0.26666 -0.1912 0.3493 -0.12222 0.3493 -0.0662 L 0.3493 0.058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29167 L -0.10174 0.33171 C -0.11771 0.34074 -0.14202 0.3456 -0.16684 0.3456 C -0.19532 0.3456 -0.21823 0.34074 -0.2342 0.33171 L -0.31077 0.2916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25 L 0.15851 -0.1125 C 0.21459 -0.1125 0.28351 -0.04352 0.28351 0.0125 L 0.28351 0.137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773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563836" y="2184493"/>
            <a:ext cx="6016329" cy="645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33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ĐỊNH HƯỚNG BÀI HỌC </a:t>
            </a:r>
            <a:endParaRPr lang="vi-VN" sz="45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WordArt 16"/>
          <p:cNvSpPr>
            <a:spLocks noChangeArrowheads="1" noChangeShapeType="1" noTextEdit="1"/>
          </p:cNvSpPr>
          <p:nvPr/>
        </p:nvSpPr>
        <p:spPr bwMode="auto">
          <a:xfrm>
            <a:off x="1981200" y="1909763"/>
            <a:ext cx="5943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</a:t>
            </a:r>
          </a:p>
          <a:p>
            <a:pPr algn="ctr"/>
            <a:r>
              <a:rPr lang="vi-VN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chăm ngoan, học </a:t>
            </a:r>
            <a:r>
              <a:rPr lang="en-US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vi-VN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288323"/>
      </p:ext>
    </p:extLst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1520" y="3573016"/>
            <a:ext cx="9144000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kumimoji="0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kumimoji="0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1521" y="1385067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2209139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097" y="2224075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779912" y="2224076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1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-0.00255 L 0.17135 0.197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734235"/>
            <a:ext cx="906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4.Viết câu hoàn thiện ở mục 5 (SHS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3429000"/>
            <a:ext cx="609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75C5B-E755-495B-A84D-8D7B399E8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41" y="2617621"/>
            <a:ext cx="8748518" cy="214597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8B449A-E56A-481C-9AE2-7A11278156EA}"/>
              </a:ext>
            </a:extLst>
          </p:cNvPr>
          <p:cNvCxnSpPr/>
          <p:nvPr/>
        </p:nvCxnSpPr>
        <p:spPr>
          <a:xfrm>
            <a:off x="304800" y="3429000"/>
            <a:ext cx="584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8E505D-7E47-4869-ACF4-6F2705883D9B}"/>
              </a:ext>
            </a:extLst>
          </p:cNvPr>
          <p:cNvSpPr txBox="1"/>
          <p:nvPr/>
        </p:nvSpPr>
        <p:spPr>
          <a:xfrm>
            <a:off x="240792" y="2761701"/>
            <a:ext cx="648208" cy="4770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FB1A5-2BD2-467F-8A26-0CF93E754F68}"/>
              </a:ext>
            </a:extLst>
          </p:cNvPr>
          <p:cNvSpPr/>
          <p:nvPr/>
        </p:nvSpPr>
        <p:spPr>
          <a:xfrm>
            <a:off x="714375" y="3086733"/>
            <a:ext cx="84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Khi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hǌ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júa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ι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ải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Ǉập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xĲc</a:t>
            </a:r>
            <a:r>
              <a:rPr lang="en-US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l-GR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ε</a:t>
            </a:r>
            <a:r>
              <a:rPr lang="en-US" sz="3200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ân</a:t>
            </a:r>
            <a:r>
              <a:rPr lang="vi-VN" sz="3200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endParaRPr lang="en-US" sz="3200" b="1" kern="0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122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77771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1340769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901519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778665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284633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7" y="20381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008" y="322335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1549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51549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03358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524491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F9E1F-F612-46E5-AC4B-1F404B75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7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89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D7F6A-04EE-4AE3-84FA-845408F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8686800" cy="54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4064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EEB9D-3137-4C49-BDA2-B922EC754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153400" cy="5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239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2|3.5|4.1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9.2|3.5|4.1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241</Words>
  <Application>Microsoft Office PowerPoint</Application>
  <PresentationFormat>On-screen Show (4:3)</PresentationFormat>
  <Paragraphs>68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微软雅黑</vt:lpstr>
      <vt:lpstr>.VnAvant</vt:lpstr>
      <vt:lpstr>Arial</vt:lpstr>
      <vt:lpstr>Arial-Rounded</vt:lpstr>
      <vt:lpstr>Arial-SGK-TV</vt:lpstr>
      <vt:lpstr>Calibri</vt:lpstr>
      <vt:lpstr>Calibri Light</vt:lpstr>
      <vt:lpstr>DFPOP1-W9</vt:lpstr>
      <vt:lpstr>HL Hoctro</vt:lpstr>
      <vt:lpstr>HP001 4 hàng</vt:lpstr>
      <vt:lpstr>inpin heiti</vt:lpstr>
      <vt:lpstr>Segoe UI Black</vt:lpstr>
      <vt:lpstr>Times New Roman</vt:lpstr>
      <vt:lpstr>Office Theme</vt:lpstr>
      <vt:lpstr>第一PPT，www.1ppt.com</vt:lpstr>
      <vt:lpstr>Office 主题</vt:lpstr>
      <vt:lpstr>1_第一PPT，www.1ppt.com</vt:lpstr>
      <vt:lpstr>1_Office Theme</vt:lpstr>
      <vt:lpstr>2_Office 主题</vt:lpstr>
      <vt:lpstr>2_Office Theme</vt:lpstr>
      <vt:lpstr>PowerPoint Presentation</vt:lpstr>
      <vt:lpstr>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Administrator</dc:creator>
  <cp:lastModifiedBy>Nguyễn Thị Minh Tâm</cp:lastModifiedBy>
  <cp:revision>196</cp:revision>
  <dcterms:created xsi:type="dcterms:W3CDTF">2006-08-16T00:00:00Z</dcterms:created>
  <dcterms:modified xsi:type="dcterms:W3CDTF">2022-01-18T14:34:52Z</dcterms:modified>
</cp:coreProperties>
</file>